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C3AFF6-62AD-4827-8E24-DF8749D2D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53ED83-CFF7-4A99-90DF-B14BDC4B2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E34470-E0EF-4D7F-BC53-FD45D2F9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CC7A31-2A21-40EA-9AD9-0A0429FB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A28D71-1E0D-4BC4-B705-87BFF67B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63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51E27E-A328-4AB5-A93F-A5C4880A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939D39-C9AC-4375-8059-C5E91E825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06BC4A-B895-4C8C-B377-5D7EBDCB0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71AAAC-2D22-4737-BBDA-C8797127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A3554E-B901-486B-9257-DD86D4155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57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DFBC30-3119-43FC-9439-FB54DA243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B79B9A-B97E-489D-B20F-738B6BD04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171557-1EB2-48A4-8385-A1B273D0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3D8C0C-9F50-40ED-9B07-936DC7402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24D002-3E71-4F0E-8D4A-722010A1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75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7658D0-97F7-4A73-82F1-91A57BE7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C6C106-1A52-4DFC-A676-F9C1095A1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46C606-311C-408D-8670-CE8B4F0F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3FD7F1-B70D-493C-984D-079C04F8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0DDE3C-D151-4318-B924-A6E8F286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17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30F6E4-A541-461C-8892-AAB93D219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4D93B0-21AB-4202-B6AA-4174A462A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B45B4F-1E01-44AC-B04D-63A8D24D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1CD487-D816-4D14-B20A-EDA32A38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E92B28-81A0-487C-88FC-0BC4583B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3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FB914B-A681-4598-8DC3-D1E070DB0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840317-5517-4C19-8765-BA14EA9E0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774646-4D6C-41FC-9FBC-FFDD721E6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843204-0A51-43FC-A59D-A52D6618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A51420-7E3A-41DE-BD74-0238EBC6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53558A-4745-4850-A796-73830E4A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70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F075FE-D726-41FE-9EF5-CC4BD778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0FDCC4-18C3-4BAA-BF0B-6223685A1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2CCF09B-AC8F-4D32-832F-DB177B140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4B906AB-E056-4B41-8BC6-BCC305CC3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89F2404-141F-4A35-924F-226662348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10EC8E7-64BB-4830-B478-57EB47ED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B0D44EA-0DB5-4D3F-A39E-9E627592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CBB4E72-4BF6-45B3-9088-318F3C7A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8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A17655-E5DE-4F0A-B864-C7FE024A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AB83CD2-BB2F-4652-BDE3-007A6504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DAD420-512F-4769-8D53-D824F7BD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F07AB2-6A85-4A26-BF6E-1EB2E6AF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66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D5F0C87-61CC-4B32-A658-6E7518155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78E4A34-7661-42EC-BD9D-ACB9FF5F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0067A0-3D8C-4B1D-B161-B1381499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93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14F2B4-DE44-4120-BA54-54CBE715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182F8B-62E3-40F7-B2A0-B162B650A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F8D09E-549F-4EB1-A4D8-498E81609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D682426-2F40-40CC-AAF2-D00448504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53048B-C336-4C13-AC43-6F91622AE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0DD735-B123-4405-A0B9-47A39877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79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36FEC5-F843-486B-85D2-E2B5BD73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9AF8A53-E457-457E-BA85-2C79C50B0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113882-ABCA-46B1-8679-85324536A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AFB4E1-133E-4097-A4AE-1A5476B2F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5CEE97-08DB-4F3E-9140-510DBFD2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7817A7-CC7D-419E-886C-3B5AAABC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358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53EEA57-B651-473E-B119-72BB6E6A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C938E1-E1FB-4CC4-8220-F6BA8AB2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83AA07-7AF9-41B9-965C-27DB2BEDD7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5734D-6D1F-4348-B331-7A1A77D9F5AC}" type="datetimeFigureOut">
              <a:rPr lang="it-IT" smtClean="0"/>
              <a:t>05/05/2023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1F5868-A583-4A5B-A512-2C8B7471F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05F8A3-1F80-42CF-9AF3-B5B93596A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2AC9A-7898-4C5D-98BC-4BE85A7EB5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56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7D7E3-13E3-4798-9027-117A322521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highlight>
                  <a:srgbClr val="FFFF00"/>
                </a:highlight>
              </a:rPr>
              <a:t>Piozzo 6 Maggio 2023</a:t>
            </a:r>
            <a:br>
              <a:rPr lang="it-IT" b="1" dirty="0">
                <a:highlight>
                  <a:srgbClr val="FFFF00"/>
                </a:highlight>
              </a:rPr>
            </a:br>
            <a:br>
              <a:rPr lang="it-IT" b="1" dirty="0">
                <a:highlight>
                  <a:srgbClr val="FFFF00"/>
                </a:highlight>
              </a:rPr>
            </a:br>
            <a:r>
              <a:rPr lang="it-IT" b="1" dirty="0">
                <a:highlight>
                  <a:srgbClr val="00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UNA PERLA DIMENTICATA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AF2878-51B2-4C49-B33F-5EE011710C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it-IT" sz="4400" dirty="0">
              <a:highlight>
                <a:srgbClr val="C0C0C0"/>
              </a:highlight>
            </a:endParaRPr>
          </a:p>
          <a:p>
            <a:r>
              <a:rPr lang="it-IT" sz="4400" dirty="0">
                <a:highlight>
                  <a:srgbClr val="C0C0C0"/>
                </a:highlight>
              </a:rPr>
              <a:t>Comm. Gian Carlo </a:t>
            </a:r>
            <a:r>
              <a:rPr lang="it-IT" sz="4400" dirty="0" err="1">
                <a:highlight>
                  <a:srgbClr val="C0C0C0"/>
                </a:highlight>
              </a:rPr>
              <a:t>Ciberti</a:t>
            </a:r>
            <a:endParaRPr lang="it-IT" sz="4400" dirty="0">
              <a:highlight>
                <a:srgbClr val="C0C0C0"/>
              </a:highlight>
            </a:endParaRPr>
          </a:p>
          <a:p>
            <a:r>
              <a:rPr lang="it-IT" sz="4400" dirty="0">
                <a:highlight>
                  <a:srgbClr val="C0C0C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60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BBDA7C7-FC9F-48F0-BE7D-CC9AA41AA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6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669B17-8F2A-4530-93BB-D6A4FC4D6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90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30696A-4F8D-4041-9868-0D2A4A4D8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61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C4CA1DB-A245-4522-8732-6B1E8A8D0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8EDB6D-5121-4700-A6CF-1BB145C14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41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4A5C8C5-4A24-403D-931A-C3279E8B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5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E1C08E-022C-4541-8236-C610AA8A4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8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4A06E8-2E25-48DE-BAF0-8A169F9D0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51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C1E9426-F252-4BBC-8DBB-9ECC11F98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5FC17F-110D-4A10-9673-1534590F4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4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10AA3E-FB1A-4593-9CF2-C5CA532B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5EED20-1DBB-49DF-A766-E736263E2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2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900EF74-5E75-4B7C-B2C1-55A124119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98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9ECDF9-087D-41DF-96E1-16ADAD3C7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0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F097D4-7751-43D1-95D7-AC81C4062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66A3B5-B7BF-402E-AFC7-71118A6D4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491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</Words>
  <Application>Microsoft Office PowerPoint</Application>
  <PresentationFormat>Widescreen</PresentationFormat>
  <Paragraphs>4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Aharoni</vt:lpstr>
      <vt:lpstr>Arial</vt:lpstr>
      <vt:lpstr>Calibri</vt:lpstr>
      <vt:lpstr>Calibri Light</vt:lpstr>
      <vt:lpstr>Tema di Office</vt:lpstr>
      <vt:lpstr>Piozzo 6 Maggio 2023  UNA PERLA DIMENTICATA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 PERLA DIMENTICATA</dc:title>
  <dc:creator>user</dc:creator>
  <cp:lastModifiedBy>user</cp:lastModifiedBy>
  <cp:revision>3</cp:revision>
  <dcterms:created xsi:type="dcterms:W3CDTF">2023-05-05T08:02:59Z</dcterms:created>
  <dcterms:modified xsi:type="dcterms:W3CDTF">2023-05-05T08:14:33Z</dcterms:modified>
</cp:coreProperties>
</file>