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2" r:id="rId2"/>
    <p:sldId id="288" r:id="rId3"/>
    <p:sldId id="301" r:id="rId4"/>
    <p:sldId id="298" r:id="rId5"/>
    <p:sldId id="296" r:id="rId6"/>
    <p:sldId id="256" r:id="rId7"/>
    <p:sldId id="259" r:id="rId8"/>
    <p:sldId id="261" r:id="rId9"/>
    <p:sldId id="260" r:id="rId10"/>
    <p:sldId id="266" r:id="rId11"/>
    <p:sldId id="269" r:id="rId12"/>
    <p:sldId id="305" r:id="rId13"/>
  </p:sldIdLst>
  <p:sldSz cx="9144000" cy="6858000" type="screen4x3"/>
  <p:notesSz cx="6889750" cy="96710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220E2A4-AE19-4093-8A78-EA97AE677857}">
          <p14:sldIdLst>
            <p14:sldId id="302"/>
            <p14:sldId id="288"/>
            <p14:sldId id="301"/>
            <p14:sldId id="298"/>
            <p14:sldId id="296"/>
            <p14:sldId id="256"/>
          </p14:sldIdLst>
        </p14:section>
        <p14:section name="Sezione senza titolo" id="{C75A789A-9F73-46A8-BD9A-DA9C032A036A}">
          <p14:sldIdLst/>
        </p14:section>
        <p14:section name="Sezione senza titolo" id="{14891C11-A2D2-4F16-B6C6-662F44CBA744}">
          <p14:sldIdLst>
            <p14:sldId id="259"/>
            <p14:sldId id="261"/>
            <p14:sldId id="260"/>
            <p14:sldId id="266"/>
            <p14:sldId id="269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74" autoAdjust="0"/>
    <p:restoredTop sz="86422" autoAdjust="0"/>
  </p:normalViewPr>
  <p:slideViewPr>
    <p:cSldViewPr>
      <p:cViewPr varScale="1">
        <p:scale>
          <a:sx n="63" d="100"/>
          <a:sy n="63" d="100"/>
        </p:scale>
        <p:origin x="4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3553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483553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r">
              <a:defRPr sz="1200"/>
            </a:lvl1pPr>
          </a:lstStyle>
          <a:p>
            <a:fld id="{E87E1BA4-5F96-497B-ADEC-499F63FD021D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725488"/>
            <a:ext cx="4832350" cy="3625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vert="horz" lIns="94631" tIns="47316" rIns="94631" bIns="47316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185819"/>
            <a:ext cx="2985558" cy="483553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02597" y="9185819"/>
            <a:ext cx="2985558" cy="483553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r">
              <a:defRPr sz="1200"/>
            </a:lvl1pPr>
          </a:lstStyle>
          <a:p>
            <a:fld id="{34F6E86C-F741-4A39-BA8A-7DF670711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9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E86C-F741-4A39-BA8A-7DF6707110B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938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E86C-F741-4A39-BA8A-7DF6707110B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08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E86C-F741-4A39-BA8A-7DF6707110B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730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E86C-F741-4A39-BA8A-7DF6707110B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298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E86C-F741-4A39-BA8A-7DF6707110B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69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25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99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71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27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15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5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656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22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8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35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A5131-B0ED-48D7-82FB-0ECAEE746089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0DEF8-F87B-4A09-9236-36EEB49DD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0"/>
            <a:ext cx="8651304" cy="692696"/>
          </a:xfrm>
        </p:spPr>
        <p:txBody>
          <a:bodyPr>
            <a:normAutofit fontScale="90000"/>
          </a:bodyPr>
          <a:lstStyle/>
          <a:p>
            <a:r>
              <a:rPr lang="it-IT" sz="2700" dirty="0" smtClean="0"/>
              <a:t/>
            </a:r>
            <a:br>
              <a:rPr lang="it-IT" sz="2700" dirty="0" smtClean="0"/>
            </a:br>
            <a:r>
              <a:rPr lang="it-IT" sz="2700" dirty="0"/>
              <a:t/>
            </a:r>
            <a:br>
              <a:rPr lang="it-IT" sz="2700" dirty="0"/>
            </a:br>
            <a:r>
              <a:rPr lang="it-IT" sz="4000" dirty="0" smtClean="0"/>
              <a:t>Quale </a:t>
            </a:r>
            <a:r>
              <a:rPr lang="it-IT" sz="4000" dirty="0"/>
              <a:t>turismo  tra Bastia, Piozzo e Dogliani?</a:t>
            </a:r>
            <a:br>
              <a:rPr lang="it-IT" sz="4000" dirty="0"/>
            </a:b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104000" cy="5328000"/>
          </a:xfrm>
        </p:spPr>
      </p:pic>
      <p:sp>
        <p:nvSpPr>
          <p:cNvPr id="5" name="CasellaDiTesto 4"/>
          <p:cNvSpPr txBox="1"/>
          <p:nvPr/>
        </p:nvSpPr>
        <p:spPr>
          <a:xfrm>
            <a:off x="3491880" y="5661248"/>
            <a:ext cx="431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Benvenuti a </a:t>
            </a:r>
            <a:r>
              <a:rPr lang="it-IT" sz="4000" dirty="0" smtClean="0">
                <a:solidFill>
                  <a:schemeClr val="bg1"/>
                </a:solidFill>
              </a:rPr>
              <a:t>Piozzo!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868144" y="836712"/>
            <a:ext cx="327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Sabato  6 maggio 2023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460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5184576" cy="1138138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1667-1705 Don </a:t>
            </a:r>
            <a:r>
              <a:rPr lang="it-IT" sz="2400" dirty="0" err="1" smtClean="0"/>
              <a:t>Henrici</a:t>
            </a:r>
            <a:r>
              <a:rPr lang="it-IT" sz="2400" dirty="0" smtClean="0"/>
              <a:t> ci lascia una cronistoria sugli usi e le consuetudini religiose piozzesi.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-557896" y="2390977"/>
            <a:ext cx="4534832" cy="291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00" y="1581561"/>
            <a:ext cx="5520000" cy="414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16016" y="5733256"/>
            <a:ext cx="41044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Fa ricostruire la parrocchiale di Santo Stefano richiamando a Piozzo  le migliori maestranze  del tempo.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04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6310"/>
            <a:ext cx="8229600" cy="820138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Emigranti</a:t>
            </a:r>
            <a:r>
              <a:rPr lang="it-IT" sz="2000" dirty="0" smtClean="0"/>
              <a:t>: </a:t>
            </a:r>
            <a:r>
              <a:rPr lang="it-IT" sz="2000" b="1" i="1" dirty="0" smtClean="0"/>
              <a:t>partono in tre verso la Francia, nella bisaccia un po’ di pane e formaggio……….</a:t>
            </a:r>
            <a:endParaRPr lang="it-IT" sz="20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38" y="728216"/>
            <a:ext cx="3457725" cy="48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148064" y="5733256"/>
            <a:ext cx="3536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Monsù</a:t>
            </a:r>
            <a:r>
              <a:rPr lang="it-IT" dirty="0" smtClean="0"/>
              <a:t> </a:t>
            </a:r>
            <a:r>
              <a:rPr lang="it-IT" dirty="0" err="1" smtClean="0"/>
              <a:t>Maian</a:t>
            </a:r>
            <a:r>
              <a:rPr lang="it-IT" dirty="0" smtClean="0"/>
              <a:t> </a:t>
            </a:r>
            <a:r>
              <a:rPr lang="it-IT" dirty="0" smtClean="0"/>
              <a:t>e la </a:t>
            </a:r>
            <a:r>
              <a:rPr lang="it-IT" dirty="0" smtClean="0"/>
              <a:t>moglie, cambusier e cuoca sulla nave oceanografica del Principe  di Monaco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10" y="4092562"/>
            <a:ext cx="3683401" cy="2628000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2870" y="728216"/>
            <a:ext cx="2464967" cy="378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771800" y="2276872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Ernesto </a:t>
            </a:r>
            <a:r>
              <a:rPr lang="it-IT" dirty="0" err="1" smtClean="0"/>
              <a:t>Boffa</a:t>
            </a:r>
            <a:r>
              <a:rPr lang="it-IT" dirty="0" smtClean="0"/>
              <a:t> pilota di linea in una compagnia aerea canadese: le sue imprese sono </a:t>
            </a:r>
            <a:r>
              <a:rPr lang="it-IT" dirty="0" smtClean="0"/>
              <a:t> state raccontate </a:t>
            </a:r>
            <a:r>
              <a:rPr lang="it-IT" dirty="0" smtClean="0"/>
              <a:t>in un libro.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14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0"/>
            <a:ext cx="7715200" cy="476672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chemeClr val="accent6"/>
                </a:solidFill>
              </a:rPr>
              <a:t>Zucche </a:t>
            </a:r>
            <a:r>
              <a:rPr lang="it-IT" b="1" dirty="0">
                <a:solidFill>
                  <a:schemeClr val="accent6"/>
                </a:solidFill>
              </a:rPr>
              <a:t>e </a:t>
            </a:r>
            <a:r>
              <a:rPr lang="it-IT" b="1" dirty="0" smtClean="0">
                <a:solidFill>
                  <a:schemeClr val="accent6"/>
                </a:solidFill>
              </a:rPr>
              <a:t>birra …….</a:t>
            </a:r>
            <a:endParaRPr lang="it-IT" b="1" dirty="0">
              <a:solidFill>
                <a:schemeClr val="accent6"/>
              </a:solidFill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836712"/>
            <a:ext cx="5900120" cy="3924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50393"/>
          <a:stretch/>
        </p:blipFill>
        <p:spPr>
          <a:xfrm>
            <a:off x="6696642" y="0"/>
            <a:ext cx="2447358" cy="3204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23528" y="5013176"/>
            <a:ext cx="35283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accent6"/>
                </a:solidFill>
              </a:rPr>
              <a:t>………</a:t>
            </a:r>
            <a:r>
              <a:rPr lang="it-IT" sz="3600" b="1" dirty="0" smtClean="0">
                <a:solidFill>
                  <a:schemeClr val="accent6"/>
                </a:solidFill>
              </a:rPr>
              <a:t>la nostra carta di identità</a:t>
            </a:r>
            <a:endParaRPr lang="it-IT" sz="3600" b="1" dirty="0">
              <a:solidFill>
                <a:schemeClr val="accent6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775" y="4760712"/>
            <a:ext cx="4926948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5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 smtClean="0"/>
              <a:t>Piozzo </a:t>
            </a:r>
            <a:r>
              <a:rPr lang="it-IT" sz="2800" dirty="0"/>
              <a:t>nei secoli e nei </a:t>
            </a:r>
            <a:r>
              <a:rPr lang="it-IT" sz="2800" dirty="0" smtClean="0"/>
              <a:t>documenti: </a:t>
            </a:r>
            <a:r>
              <a:rPr lang="it-IT" sz="2800" dirty="0" err="1" smtClean="0"/>
              <a:t>Plotius</a:t>
            </a:r>
            <a:r>
              <a:rPr lang="it-IT" sz="2800" dirty="0" smtClean="0"/>
              <a:t>, </a:t>
            </a:r>
            <a:r>
              <a:rPr lang="it-IT" sz="2800" dirty="0" err="1"/>
              <a:t>Plaucium</a:t>
            </a:r>
            <a:r>
              <a:rPr lang="it-IT" sz="2800" dirty="0"/>
              <a:t>, </a:t>
            </a:r>
            <a:r>
              <a:rPr lang="it-IT" sz="2800" dirty="0" err="1" smtClean="0"/>
              <a:t>Plautium</a:t>
            </a:r>
            <a:r>
              <a:rPr lang="it-IT" sz="2800" dirty="0" smtClean="0"/>
              <a:t>, </a:t>
            </a:r>
            <a:r>
              <a:rPr lang="it-IT" sz="2800" dirty="0" err="1" smtClean="0"/>
              <a:t>Plotium</a:t>
            </a:r>
            <a:r>
              <a:rPr lang="it-IT" sz="2800" dirty="0"/>
              <a:t>, </a:t>
            </a:r>
            <a:r>
              <a:rPr lang="it-IT" sz="2800" dirty="0" err="1"/>
              <a:t>Plocji</a:t>
            </a:r>
            <a:r>
              <a:rPr lang="it-IT" sz="2800" dirty="0"/>
              <a:t> , </a:t>
            </a:r>
            <a:r>
              <a:rPr lang="it-IT" sz="2800" dirty="0" err="1"/>
              <a:t>Plos</a:t>
            </a:r>
            <a:r>
              <a:rPr lang="it-IT" sz="2800" dirty="0"/>
              <a:t> ,</a:t>
            </a:r>
            <a:r>
              <a:rPr lang="it-IT" sz="2800" dirty="0" err="1"/>
              <a:t>Pioss</a:t>
            </a:r>
            <a:r>
              <a:rPr lang="it-IT" sz="2800" dirty="0"/>
              <a:t>..</a:t>
            </a:r>
            <a:br>
              <a:rPr lang="it-IT" sz="2800" dirty="0"/>
            </a:br>
            <a:endParaRPr lang="it-IT" sz="28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7200000" cy="5400000"/>
          </a:xfrm>
        </p:spPr>
      </p:pic>
      <p:sp>
        <p:nvSpPr>
          <p:cNvPr id="6" name="CasellaDiTesto 5"/>
          <p:cNvSpPr txBox="1"/>
          <p:nvPr/>
        </p:nvSpPr>
        <p:spPr>
          <a:xfrm>
            <a:off x="7659080" y="5445224"/>
            <a:ext cx="148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di Sandro Scotto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28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30149"/>
            <a:ext cx="3989254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/>
          <a:stretch/>
        </p:blipFill>
        <p:spPr bwMode="auto">
          <a:xfrm>
            <a:off x="3563888" y="3854474"/>
            <a:ext cx="4070985" cy="2861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687202" y="332656"/>
            <a:ext cx="3989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cappella di san Bernardo costruita su una antica torre di avvistamento.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778889" y="4131285"/>
            <a:ext cx="1365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casa del Capitano: un avamposto verso la Langa e il fondovalle Tanaro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98268" y="0"/>
            <a:ext cx="322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Pluteum</a:t>
            </a:r>
            <a:r>
              <a:rPr lang="it-IT" b="1" dirty="0" smtClean="0">
                <a:solidFill>
                  <a:srgbClr val="FF0000"/>
                </a:solidFill>
              </a:rPr>
              <a:t>: parapetto, riparo, luogo sicuro.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8" y="714149"/>
            <a:ext cx="4135098" cy="2952000"/>
          </a:xfrm>
        </p:spPr>
      </p:pic>
      <p:sp>
        <p:nvSpPr>
          <p:cNvPr id="11" name="Rettangolo 10"/>
          <p:cNvSpPr/>
          <p:nvPr/>
        </p:nvSpPr>
        <p:spPr>
          <a:xfrm>
            <a:off x="198268" y="4005064"/>
            <a:ext cx="27895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La Mirra: luogo di ritiro per gli esercizi spirituali, una sovrapposizione di </a:t>
            </a:r>
            <a:r>
              <a:rPr lang="it-IT"/>
              <a:t>edifici   </a:t>
            </a:r>
            <a:r>
              <a:rPr lang="it-IT" smtClean="0"/>
              <a:t>muniti di un sotterraneo: </a:t>
            </a:r>
            <a:r>
              <a:rPr lang="it-IT" dirty="0"/>
              <a:t>la parola Mira in piemontese significa mirare, guardare, scrutare</a:t>
            </a:r>
          </a:p>
        </p:txBody>
      </p:sp>
    </p:spTree>
    <p:extLst>
      <p:ext uri="{BB962C8B-B14F-4D97-AF65-F5344CB8AC3E}">
        <p14:creationId xmlns:p14="http://schemas.microsoft.com/office/powerpoint/2010/main" val="20484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it-IT" sz="2200" dirty="0" smtClean="0"/>
              <a:t>La via </a:t>
            </a:r>
            <a:r>
              <a:rPr lang="it-IT" sz="2200" dirty="0" err="1" smtClean="0"/>
              <a:t>Marenca</a:t>
            </a:r>
            <a:r>
              <a:rPr lang="it-IT" sz="2200" dirty="0" smtClean="0"/>
              <a:t>: attraverso la selva del </a:t>
            </a:r>
            <a:r>
              <a:rPr lang="it-IT" sz="2200" dirty="0" err="1" smtClean="0"/>
              <a:t>Beinale</a:t>
            </a:r>
            <a:r>
              <a:rPr lang="it-IT" sz="2200" dirty="0" smtClean="0"/>
              <a:t>  verso Beinette e Pedona  o seguendo il corso del Tanaro fino a Vada </a:t>
            </a:r>
            <a:r>
              <a:rPr lang="it-IT" sz="2200" dirty="0" err="1" smtClean="0"/>
              <a:t>Sabatia</a:t>
            </a:r>
            <a:r>
              <a:rPr lang="it-IT" sz="2200" dirty="0" smtClean="0"/>
              <a:t> ( Savona) e Alba </a:t>
            </a:r>
            <a:endParaRPr lang="it-IT" sz="22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625"/>
          <a:stretch/>
        </p:blipFill>
        <p:spPr>
          <a:xfrm>
            <a:off x="395536" y="1186598"/>
            <a:ext cx="6645694" cy="5364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236296" y="2852936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Nella regione del </a:t>
            </a:r>
            <a:r>
              <a:rPr lang="it-IT" dirty="0" err="1" smtClean="0"/>
              <a:t>Beinale</a:t>
            </a:r>
            <a:r>
              <a:rPr lang="it-IT" dirty="0" smtClean="0"/>
              <a:t>, in frazione San Grato, c’è </a:t>
            </a:r>
            <a:r>
              <a:rPr lang="it-IT" smtClean="0"/>
              <a:t>una località </a:t>
            </a:r>
            <a:r>
              <a:rPr lang="it-IT" dirty="0" smtClean="0"/>
              <a:t>citata come </a:t>
            </a:r>
            <a:r>
              <a:rPr lang="it-IT" dirty="0" err="1" smtClean="0"/>
              <a:t>Viamarenca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36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608512" cy="922114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Plos</a:t>
            </a:r>
            <a:r>
              <a:rPr lang="it-IT" dirty="0" smtClean="0"/>
              <a:t>: passaggio sul fiume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rcRect t="3731" r="2860" b="2232"/>
          <a:stretch/>
        </p:blipFill>
        <p:spPr>
          <a:xfrm>
            <a:off x="15766" y="1988840"/>
            <a:ext cx="6068007" cy="457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colorTemperature colorTemp="7214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1" t="9838" r="17713" b="6295"/>
          <a:stretch/>
        </p:blipFill>
        <p:spPr>
          <a:xfrm>
            <a:off x="5228781" y="0"/>
            <a:ext cx="3772390" cy="288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72200" y="3717032"/>
            <a:ext cx="2628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Località il </a:t>
            </a:r>
            <a:r>
              <a:rPr lang="it-IT" dirty="0" err="1"/>
              <a:t>N</a:t>
            </a:r>
            <a:r>
              <a:rPr lang="it-IT" dirty="0" err="1" smtClean="0"/>
              <a:t>avetto</a:t>
            </a:r>
            <a:r>
              <a:rPr lang="it-IT" dirty="0" smtClean="0"/>
              <a:t>,  </a:t>
            </a:r>
            <a:r>
              <a:rPr lang="it-IT" dirty="0" smtClean="0"/>
              <a:t>la Nave</a:t>
            </a:r>
            <a:r>
              <a:rPr lang="it-IT" dirty="0" smtClean="0"/>
              <a:t>, ma anche il porto di Piozzo: </a:t>
            </a:r>
            <a:r>
              <a:rPr lang="it-IT" dirty="0" smtClean="0"/>
              <a:t>collegamento e passaggio tra Piozzo, Farigliano e la Langa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55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834972"/>
            <a:ext cx="8694000" cy="579600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37202" y="188641"/>
            <a:ext cx="851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Un castelliere </a:t>
            </a:r>
            <a:r>
              <a:rPr lang="it-IT" sz="3600" dirty="0" err="1" smtClean="0"/>
              <a:t>pre</a:t>
            </a:r>
            <a:r>
              <a:rPr lang="it-IT" sz="3600" dirty="0" smtClean="0"/>
              <a:t>-romano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8673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4315"/>
          </a:xfrm>
        </p:spPr>
        <p:txBody>
          <a:bodyPr/>
          <a:lstStyle/>
          <a:p>
            <a:r>
              <a:rPr lang="it-IT" dirty="0" smtClean="0"/>
              <a:t>Segni della penetrazione cristiana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7200" y="3501008"/>
            <a:ext cx="389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Chiesa del Santo Sepolcro  1041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2" y="3999324"/>
            <a:ext cx="4341894" cy="226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4432" y="6267324"/>
            <a:ext cx="471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Passaggio di pellegrini verso Santiago di Compostela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7" y="762315"/>
            <a:ext cx="3764635" cy="2520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64088" y="3282314"/>
            <a:ext cx="331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Abside chiesa di San Bernardo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3" y="1000995"/>
            <a:ext cx="3906693" cy="2592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961" y="3852483"/>
            <a:ext cx="3994039" cy="2664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364088" y="659048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Alba Rosa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266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Piozzo nel Medioevo: la villa e le ere, gli </a:t>
            </a:r>
            <a:r>
              <a:rPr lang="it-IT" dirty="0" err="1" smtClean="0"/>
              <a:t>ayrali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" t="3311" r="-2292" b="-357"/>
          <a:stretch/>
        </p:blipFill>
        <p:spPr bwMode="auto">
          <a:xfrm rot="5400000">
            <a:off x="1769871" y="614113"/>
            <a:ext cx="5207426" cy="70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0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75856" y="87679"/>
            <a:ext cx="4176464" cy="572173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Il castello e i signori di Piozzo</a:t>
            </a:r>
            <a:endParaRPr lang="it-IT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6" y="87679"/>
            <a:ext cx="2949960" cy="43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t="23699"/>
          <a:stretch/>
        </p:blipFill>
        <p:spPr>
          <a:xfrm>
            <a:off x="3491880" y="548680"/>
            <a:ext cx="5026030" cy="280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73016"/>
            <a:ext cx="4253797" cy="3060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9512" y="4479679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Vescovo di 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Piozzo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Saluzzo di Cardè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Govone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Saluzzo di Cardè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Vacca 1638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Faussone</a:t>
            </a:r>
            <a:r>
              <a:rPr lang="it-IT" dirty="0"/>
              <a:t> di Germagnano </a:t>
            </a:r>
            <a:r>
              <a:rPr lang="it-IT" dirty="0" smtClean="0"/>
              <a:t>1749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801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339</Words>
  <Application>Microsoft Office PowerPoint</Application>
  <PresentationFormat>Presentazione su schermo (4:3)</PresentationFormat>
  <Paragraphs>40</Paragraphs>
  <Slides>12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5" baseType="lpstr">
      <vt:lpstr>Arial</vt:lpstr>
      <vt:lpstr>Calibri</vt:lpstr>
      <vt:lpstr>Tema di Office</vt:lpstr>
      <vt:lpstr>  Quale turismo  tra Bastia, Piozzo e Dogliani? </vt:lpstr>
      <vt:lpstr>Piozzo nei secoli e nei documenti: Plotius, Plaucium, Plautium, Plotium, Plocji , Plos ,Pioss.. </vt:lpstr>
      <vt:lpstr>Presentazione standard di PowerPoint</vt:lpstr>
      <vt:lpstr>La via Marenca: attraverso la selva del Beinale  verso Beinette e Pedona  o seguendo il corso del Tanaro fino a Vada Sabatia ( Savona) e Alba </vt:lpstr>
      <vt:lpstr>Plos: passaggio sul fiume</vt:lpstr>
      <vt:lpstr>Presentazione standard di PowerPoint</vt:lpstr>
      <vt:lpstr>Segni della penetrazione cristiana</vt:lpstr>
      <vt:lpstr>Piozzo nel Medioevo: la villa e le ere, gli ayrali</vt:lpstr>
      <vt:lpstr>Il castello e i signori di Piozzo</vt:lpstr>
      <vt:lpstr>1667-1705 Don Henrici ci lascia una cronistoria sugli usi e le consuetudini religiose piozzesi.</vt:lpstr>
      <vt:lpstr>Emigranti: partono in tre verso la Francia, nella bisaccia un po’ di pane e formaggio……….</vt:lpstr>
      <vt:lpstr>Zucche e birra …….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117</cp:revision>
  <cp:lastPrinted>2023-03-28T20:51:52Z</cp:lastPrinted>
  <dcterms:created xsi:type="dcterms:W3CDTF">2019-03-12T20:00:48Z</dcterms:created>
  <dcterms:modified xsi:type="dcterms:W3CDTF">2023-05-05T20:44:08Z</dcterms:modified>
</cp:coreProperties>
</file>